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62" r:id="rId2"/>
    <p:sldId id="372" r:id="rId3"/>
    <p:sldId id="389" r:id="rId4"/>
    <p:sldId id="430" r:id="rId5"/>
    <p:sldId id="431" r:id="rId6"/>
    <p:sldId id="419" r:id="rId7"/>
    <p:sldId id="426" r:id="rId8"/>
    <p:sldId id="427" r:id="rId9"/>
    <p:sldId id="428" r:id="rId10"/>
    <p:sldId id="429" r:id="rId11"/>
    <p:sldId id="413" r:id="rId12"/>
    <p:sldId id="432" r:id="rId13"/>
    <p:sldId id="433" r:id="rId14"/>
    <p:sldId id="434" r:id="rId15"/>
    <p:sldId id="435" r:id="rId16"/>
    <p:sldId id="400" r:id="rId17"/>
    <p:sldId id="3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CF6C-D714-4A3C-A0FD-0762666291B2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3FC2-B9F0-41EF-8399-CB9386E31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numCol="2">
            <a:normAutofit/>
          </a:bodyPr>
          <a:lstStyle/>
          <a:p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Казахский национальный </a:t>
            </a:r>
            <a:b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 им. Аль-Фараби</a:t>
            </a:r>
            <a:br>
              <a:rPr lang="ru-RU" sz="1800"/>
            </a:b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</a:p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</a:t>
            </a: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научных исследований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8D01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«Социальная педагогика и самопознание»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kk-K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7</a:t>
            </a:r>
          </a:p>
          <a:p>
            <a:pPr algn="ctr">
              <a:buNone/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Общелогические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методы научных исследований»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Магауова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А.С.-д.п.н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3800" y="476672"/>
            <a:ext cx="4140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>
                <a:latin typeface="+mj-lt"/>
              </a:rPr>
              <a:t>Әл-Фараби атындағы Қазақ ұлттық университеті</a:t>
            </a:r>
            <a:endParaRPr lang="ru-RU">
              <a:latin typeface="+mj-lt"/>
            </a:endParaRPr>
          </a:p>
        </p:txBody>
      </p:sp>
      <p:pic>
        <p:nvPicPr>
          <p:cNvPr id="9" name="Рисунок 8" descr="p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8185" y="0"/>
            <a:ext cx="1273855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/>
              <a:t> </a:t>
            </a:r>
            <a:br>
              <a:rPr lang="ru-RU" sz="2400" dirty="0"/>
            </a:b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Синтез в научном исследовании необходим при решении важных теоретических вопросов:</a:t>
            </a:r>
            <a:br>
              <a:rPr lang="ru-K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представлении изучаемого предмета как координированной системы связей с видением существенных сторон;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2)выяснения наличия у изучаемых явлений единой природы, общих существенных элементов различных явлений;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выявление связей между законами и зависимостями, относящимися к одному объекту.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Абстрагирование как метод научного познания</a:t>
            </a:r>
            <a:br>
              <a:rPr lang="ru-K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Абстрагирование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abstractio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отвлече­ние) также относится к методам научного познания. В. П. Кохановский определяет абстракцию следующим образом: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сторона, момент, часть целого, фрагмент действительности, нечто не­развитое, одностороннее, фрагментарное (абстрактное);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процесс мыс­ленного отвлечения от ряда свойств и отношений изучаемого предмета или явления с одновременным выделением интересующих познающего субъекта в данный момент свойств (абстрагирование);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результат абстрагирующей деятельности мышления (абстракция в узком смысле).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FC0C2-15DD-FDBB-C29D-723B13588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Сравнение</a:t>
            </a:r>
            <a:endParaRPr lang="ru-KZ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B94AEB-1DC9-E3AA-C95D-BEBF6B72752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сопоставление объектов с целью выявления сходства и различия между ними. Оно является важной предпосылкой обобщения, играет большую роль в умозаключении по аналогии, также используется в качестве приема дополняющего, а иногда и заменяющего определение. Сравнение изучаемого предмета с другими по принятым параметрам помогает выделить и ограничить объект и предмет исследования. Путем сопоставления выделяют общее и специфическое в изучаемом, отбирают наиболее эффективные методы обучения. </a:t>
            </a: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1199140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FEF7D0-F0E9-00D3-A72E-9EA9C3F9A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Обобщение и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Идеализация</a:t>
            </a:r>
            <a:endParaRPr lang="ru-KZ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9942BC-2B32-78C0-49BE-1A74F2DAD6B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Обобщение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мысленное выделение каких-нибудь свойств, принадлежащих некоторому классу предметов; переход от единичного к общему, от менее общего к более общему. Когда человек обобщает понятие, то включает его в объём другого более широкого понятия, в объём которого входит и объём исследуемого понятия. 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Идеализация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это мысленное конструирование понятий об объ­ектах, не существующих и не осуществимых в действительности, но таких, для которых имеются прообразы в реальном мире. Чаще всего она рассматривается как специфический вид абстрагирования.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789750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B28B9-80A5-A168-DA6A-13C450305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Индукция и дедукция как процесс познания</a:t>
            </a:r>
            <a:br>
              <a:rPr lang="ru-KZ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2676F8-10EB-0081-DB6A-F5F3EB58D27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Индукция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(лат.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inductio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наведение) - логический метод (при­ем) исследования, связанный с обобщением результатов наблюде­ний и экспериментов и движением мысли от единичного к общему.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Индукцияпредставляет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собой процесс познания, в котором знание отдельных фактов в совокупности наводит на знание общего.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Дедукция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(лат.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deductio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выведение) означает, во-первых, переход в процессе познания от общего к единичному (частному), выведение единичного из общего; во-вторых, процесс логического выво­да, т. е. перехода по тем или иным правилам логики от некоторых данных предложений — посылок к их следствиям (заключениям).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373762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59D88-B4A1-F25D-8EE9-6C4BE9A04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Формализация</a:t>
            </a:r>
            <a:endParaRPr lang="ru-KZ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B033E5-E026-28DF-014B-20EE9153405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Формализация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этологическая организация содержания научного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знаниясредствамиискусственногоязыкаспециальной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символики (знаков, формул).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Формализация позволяет: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вывести теоретическое содержание исследования на уровень общенаучных символов (знаков, формул);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–перенести теоретические рассуждения исследования в плоскость оперирования символами (знаками, формулами);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–создать обобщенную знаково-символьную модель логической структуры исследуемых явлений и процессов;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–производить формальное исследование объекта познания, то есть осуществлять исследование путем оперирования знаками (формулами) без непосредственного обращения к объекту познания.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341621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закрепления материала</a:t>
            </a:r>
            <a:br>
              <a:rPr lang="ru-RU" sz="3600" dirty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Охарактеризуйте 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общелогические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методы исследования.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1143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Раскройте сущность понятий «анализ», «синтез», «абстрагирование», «обобщение», «индукция», «дедукция».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1143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Обоснуйте взаимосвязь анализа и синтеза как логических  методов научного познания.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1143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Опишите  виды абстракций.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1143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Раскройте сущность метода индукции.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1143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Обоснуйте особенности  метода дедукции.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1143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Раскройте сущность формализации как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общелогического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метода исследования.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Рекомендуемая литература: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1800" dirty="0"/>
              <a:t>1.Загвязинский В.И., </a:t>
            </a:r>
            <a:r>
              <a:rPr lang="ru-RU" sz="1800" dirty="0" err="1"/>
              <a:t>Атаханов</a:t>
            </a:r>
            <a:r>
              <a:rPr lang="ru-RU" sz="1800" dirty="0"/>
              <a:t> Р. Методология и методы психолого-педагогического исследования: учебное пособие для студентов вузов. – М. : Академия, 2001. – 208 с.</a:t>
            </a:r>
          </a:p>
          <a:p>
            <a:pPr lvl="0">
              <a:buNone/>
            </a:pPr>
            <a:r>
              <a:rPr lang="ru-RU" sz="1800" dirty="0"/>
              <a:t>2. Методы системного педагогического исследования: учебное пособие. – М. : Народное образование, 2002.</a:t>
            </a:r>
          </a:p>
          <a:p>
            <a:pPr lvl="0">
              <a:buNone/>
            </a:pPr>
            <a:r>
              <a:rPr lang="ru-RU" sz="1800" dirty="0"/>
              <a:t>3. Методы педагогических исследований / Под ред. Пискунова А.И., Воробьева Г.В. – М. : Наука, 1979.</a:t>
            </a:r>
          </a:p>
          <a:p>
            <a:pPr lvl="0">
              <a:buNone/>
            </a:pPr>
            <a:r>
              <a:rPr lang="ru-RU" sz="1800" dirty="0"/>
              <a:t>4. Образцов П.И. Методы и методология психолого-педагогического исследования. – СПб. : Питер, 2004. – 268 с.</a:t>
            </a:r>
          </a:p>
          <a:p>
            <a:pPr>
              <a:buNone/>
            </a:pPr>
            <a:r>
              <a:rPr lang="ru-RU" sz="1800" dirty="0"/>
              <a:t>5.Ахметова  Г. К., </a:t>
            </a:r>
            <a:r>
              <a:rPr lang="ru-RU" sz="1800" dirty="0" err="1"/>
              <a:t>Пфейфер</a:t>
            </a:r>
            <a:r>
              <a:rPr lang="ru-RU" sz="1800" dirty="0"/>
              <a:t> Н.Э., </a:t>
            </a:r>
            <a:r>
              <a:rPr lang="ru-RU" sz="1800" dirty="0" err="1"/>
              <a:t>Бурдина</a:t>
            </a:r>
            <a:r>
              <a:rPr lang="ru-RU" sz="1800" dirty="0"/>
              <a:t> Е.И. Азбука для начинающего исследователя: метод.   пособие. – Павлодар: РИО ПГУ им. </a:t>
            </a:r>
            <a:r>
              <a:rPr lang="ru-RU" sz="1800" dirty="0" err="1"/>
              <a:t>С.Торайгырова</a:t>
            </a:r>
            <a:r>
              <a:rPr lang="ru-RU" sz="1800" dirty="0"/>
              <a:t>, 2003</a:t>
            </a:r>
          </a:p>
          <a:p>
            <a:pPr lvl="0">
              <a:buNone/>
            </a:pPr>
            <a:r>
              <a:rPr lang="ru-RU" sz="1800" dirty="0"/>
              <a:t>6. Волков Б.С., Волкова Н.В. Методы исследований в психологии: </a:t>
            </a:r>
            <a:r>
              <a:rPr lang="ru-RU" sz="1800" dirty="0" err="1"/>
              <a:t>учебно-практ</a:t>
            </a:r>
            <a:r>
              <a:rPr lang="ru-RU" sz="1800" dirty="0"/>
              <a:t>. пособие. – 3-е изд., </a:t>
            </a:r>
            <a:r>
              <a:rPr lang="ru-RU" sz="1800" dirty="0" err="1"/>
              <a:t>испр</a:t>
            </a:r>
            <a:r>
              <a:rPr lang="ru-RU" sz="1800" dirty="0"/>
              <a:t>. и доп. – М. : Педагогическое общество России, 2002. – 208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лекции: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раскрыть сущность, содержание и особенности </a:t>
            </a:r>
            <a:r>
              <a:rPr lang="ru-RU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общелогических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методов научного исследования</a:t>
            </a:r>
            <a:endParaRPr lang="ru-KZ" sz="2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План лекции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как логический приём и как метод научного исследования;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Основное назначение синтеза как метода  научного познания;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Абстрагирование как метод научного познания;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Индукция, дедукция как процесс познания;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Формализация как метод научного исследования.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DF67B-AD34-A0B8-5FF1-3EA1B46BD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Анализ как логический приём и как метод научного исследования</a:t>
            </a:r>
            <a:br>
              <a:rPr lang="ru-K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1FBA0-171A-ADBE-EC68-8EFD55B85A1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педагогической энциклопедии дается следующее определение: «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(греч.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разложение, расчленение, разбор)–изучение каждого элемента или стороны явления как части целого, расчленение изучаемого предмета или явления на составные элементы, выделение в нем отдельных сторон[16].В словаре русского языка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С.И.Ожегова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анализом понимается «метод научного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исследования путем рассмотрения отдельных сторон, свойств, составных частей чего-нибудь» [78].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56202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EC5000-61F9-31EB-F9E1-5411B4FAA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анализа</a:t>
            </a:r>
            <a:endParaRPr lang="ru-K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D5967F-5B7A-F8C8-902D-67C567654DD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– это логический приём, метод исследования, в процессе которого изучаемый предмет мысленно расчленяется на составные элементы, каждый из которых затем исследуется в отдельности как часть расчленённого целого. Анализ преследует следующие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исследование структуры объекта познания;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расчленение сложного целого на простые части;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отделение существенного от несущественного в составе целого;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классификация объектов, процессов или явлений;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выделение этапов какого-либо процесса и т.д.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70548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анализа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Bef>
                <a:spcPts val="600"/>
              </a:spcBef>
              <a:buNone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Основное назначение анализа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частей как элементов целого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Части, познанные и осмысленные по-новому, складываются в целое с помощью синтеза – способа рассуждения, конструирующего новое знание о целом из объединения его частей.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может быть произведён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целью выделения свойств  предмета, расчленения классов на подклассы, расчленения на противоречащие стороны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Цель анализа заключается в познании частей как элементов сложного целого. Анализ позволяет выявить строение исследуемого объекта, его структуру, отделить существенное от несущественного, сложное свести к простому. Анализ развивающегося процесса позволяет выявить в нем определенные этапы, противоречивые тенденции. 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-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мысленное выделение отдельных частей, связей на основе расчленения целого. Например, изучая своеобразие организации педагогического процесса в классах развивающего образования, можно для анализа вычленить отдельно его цели, содержание ,принципы, методы, формы, средство, контроль. После выполнения аналитической работы возникает необходимость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синтеза ,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объединения результатов анализа в общей системе исследования. На основе синтеза предмет воссоздается как система связей и взаимодействий с выделением наиболее существенных из них.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Виды анализа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91770" indent="450215" algn="just">
              <a:lnSpc>
                <a:spcPct val="115000"/>
              </a:lnSpc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социальной педагогике анализ выступает как метод или </a:t>
            </a:r>
            <a:r>
              <a:rPr lang="ru-RU" sz="1800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 познания социально-педагогической </a:t>
            </a:r>
            <a:r>
              <a:rPr lang="ru-RU" sz="18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действительности.</a:t>
            </a:r>
            <a:endParaRPr lang="ru-KZ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1770" indent="450215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применяется как в реальной (практика), так и в мыслительной деятельности. Принято различать следующие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виды анализа: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1770" indent="450215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механическое расчленение;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1770" indent="450215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-определение дина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мического состава;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1770" indent="450215" algn="just">
              <a:lnSpc>
                <a:spcPct val="115000"/>
              </a:lnSpc>
            </a:pP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-выявление форм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 элементов 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целого;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1770" indent="450215" algn="just">
              <a:lnSpc>
                <a:spcPct val="115000"/>
              </a:lnSpc>
            </a:pP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-нахождение причин явлений; выявление уровней знания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его структуры и т.п.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1770" indent="450215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Разновидностью анализа является также 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разделение классов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(множеств)предметов на подклассы–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ссификация и периодизация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Основное назначение синтеза как метода  научного познания</a:t>
            </a:r>
            <a:br>
              <a:rPr lang="ru-K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Синтез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греч.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соединение, составление, сочетание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мысленное воссоединение, объединение в единое целое частей, свойств, отношений, расчленённых посредством анализа. Он всегда связан с анализом, который является началом исследования предмета. Синтез, как и анализ, осуществляется на всех этапах познания. Синтез соединяет общее и единичное, единство и многообразие.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Синтез трактуется 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«методисследованиякакого-нибудь явл</a:t>
            </a:r>
            <a:r>
              <a:rPr lang="ru-RU" sz="1800" spc="-3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ния в его единстве и взаимной связи частей,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обобщение,сведе</a:t>
            </a:r>
            <a:r>
              <a:rPr lang="ru-RU" sz="1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ние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единое целое данных, добытых </a:t>
            </a:r>
            <a:r>
              <a:rPr lang="ru-RU" sz="1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анализом».Таким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образом,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синтез следует рассматривать как процесс практического или мысленного воссоединение целого из частей или соединение различных элементов, сторон предмета в единое целое, необходимый этап познания.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3110</TotalTime>
  <Words>1473</Words>
  <Application>Microsoft Office PowerPoint</Application>
  <PresentationFormat>Экран (4:3)</PresentationFormat>
  <Paragraphs>80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Calibri</vt:lpstr>
      <vt:lpstr>Times New Roman</vt:lpstr>
      <vt:lpstr>Tw Cen MT</vt:lpstr>
      <vt:lpstr>Wingdings</vt:lpstr>
      <vt:lpstr>Wingdings 2</vt:lpstr>
      <vt:lpstr>Обычная</vt:lpstr>
      <vt:lpstr>Казахский национальный  университет им. Аль-Фараби </vt:lpstr>
      <vt:lpstr>Цель лекции:</vt:lpstr>
      <vt:lpstr>План лекции</vt:lpstr>
      <vt:lpstr> 1. Анализ как логический приём и как метод научного исследования </vt:lpstr>
      <vt:lpstr>Цели анализа</vt:lpstr>
      <vt:lpstr>Цели анализа</vt:lpstr>
      <vt:lpstr>Презентация PowerPoint</vt:lpstr>
      <vt:lpstr>Виды анализа</vt:lpstr>
      <vt:lpstr> 2. Основное назначение синтеза как метода  научного познания </vt:lpstr>
      <vt:lpstr>  Синтез в научном исследовании необходим при решении важных теоретических вопросов: </vt:lpstr>
      <vt:lpstr> 3. Абстрагирование как метод научного познания </vt:lpstr>
      <vt:lpstr>Сравнение</vt:lpstr>
      <vt:lpstr>Обобщение и Идеализация</vt:lpstr>
      <vt:lpstr> 4. Индукция и дедукция как процесс познания </vt:lpstr>
      <vt:lpstr>Формализация</vt:lpstr>
      <vt:lpstr>Вопросы для закрепления материала </vt:lpstr>
      <vt:lpstr>Рекомендуемая литература: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С.Ж.АСФЕНДИЯРОВ АТЫНДАҒЫ ҚАЗАҚ ҰЛТТЫҚ МЕДИЦИНА  УНИВЕРСИТЕТІ</dc:title>
  <dc:creator>ASEM</dc:creator>
  <cp:lastModifiedBy>Akmaral Magauova</cp:lastModifiedBy>
  <cp:revision>163</cp:revision>
  <dcterms:created xsi:type="dcterms:W3CDTF">2015-09-15T12:16:44Z</dcterms:created>
  <dcterms:modified xsi:type="dcterms:W3CDTF">2023-11-09T02:54:06Z</dcterms:modified>
</cp:coreProperties>
</file>